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74" r:id="rId2"/>
    <p:sldId id="278" r:id="rId3"/>
    <p:sldId id="275" r:id="rId4"/>
    <p:sldId id="267" r:id="rId5"/>
    <p:sldId id="271" r:id="rId6"/>
    <p:sldId id="276" r:id="rId7"/>
    <p:sldId id="273" r:id="rId8"/>
    <p:sldId id="277" r:id="rId9"/>
    <p:sldId id="268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474747"/>
    <a:srgbClr val="FFABE3"/>
    <a:srgbClr val="FDD7F6"/>
    <a:srgbClr val="FF00FF"/>
    <a:srgbClr val="6E82CB"/>
    <a:srgbClr val="752828"/>
    <a:srgbClr val="8C3A3A"/>
    <a:srgbClr val="9E3E3E"/>
    <a:srgbClr val="FA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3" d="100"/>
          <a:sy n="53" d="100"/>
        </p:scale>
        <p:origin x="1152" y="4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14B599-5852-4D88-AFE5-9C039929576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DFC9AE5E-185D-43D9-B692-002E81B09AD5}">
      <dgm:prSet custT="1"/>
      <dgm:spPr>
        <a:solidFill>
          <a:srgbClr val="E8E8E8"/>
        </a:solidFill>
      </dgm:spPr>
      <dgm:t>
        <a:bodyPr/>
        <a:lstStyle/>
        <a:p>
          <a:r>
            <a:rPr lang="de-DE" sz="30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Projektplan</a:t>
          </a:r>
          <a:endParaRPr lang="de-CH" sz="3000" dirty="0">
            <a:solidFill>
              <a:schemeClr val="tx1"/>
            </a:solidFill>
            <a:latin typeface="Calibri Light" panose="020F0302020204030204" pitchFamily="34" charset="0"/>
            <a:ea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B402204-DE7D-42BE-8940-9232DA59AB6E}" type="parTrans" cxnId="{67838934-EED2-4432-88E0-FDBD57996934}">
      <dgm:prSet/>
      <dgm:spPr/>
      <dgm:t>
        <a:bodyPr/>
        <a:lstStyle/>
        <a:p>
          <a:endParaRPr lang="de-CH"/>
        </a:p>
      </dgm:t>
    </dgm:pt>
    <dgm:pt modelId="{9A9A9489-4A20-4167-869A-F6A4C0B86541}" type="sibTrans" cxnId="{67838934-EED2-4432-88E0-FDBD57996934}">
      <dgm:prSet/>
      <dgm:spPr/>
      <dgm:t>
        <a:bodyPr/>
        <a:lstStyle/>
        <a:p>
          <a:endParaRPr lang="de-CH"/>
        </a:p>
      </dgm:t>
    </dgm:pt>
    <dgm:pt modelId="{9C2625E6-2AF1-4C80-8B83-0EA9E084F23E}">
      <dgm:prSet custT="1"/>
      <dgm:spPr>
        <a:solidFill>
          <a:srgbClr val="E8E8E8"/>
        </a:solidFill>
      </dgm:spPr>
      <dgm:t>
        <a:bodyPr/>
        <a:lstStyle/>
        <a:p>
          <a:r>
            <a:rPr lang="de-DE" sz="30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Bug-Report</a:t>
          </a:r>
          <a:endParaRPr lang="de-CH" sz="3000" dirty="0">
            <a:solidFill>
              <a:schemeClr val="tx1"/>
            </a:solidFill>
            <a:latin typeface="Calibri Light" panose="020F0302020204030204" pitchFamily="34" charset="0"/>
            <a:ea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8B6F506-345A-4002-8204-F067C52487A0}" type="parTrans" cxnId="{B52426F4-5B76-4032-A524-4DDB7D123CC9}">
      <dgm:prSet/>
      <dgm:spPr/>
      <dgm:t>
        <a:bodyPr/>
        <a:lstStyle/>
        <a:p>
          <a:endParaRPr lang="de-CH"/>
        </a:p>
      </dgm:t>
    </dgm:pt>
    <dgm:pt modelId="{23766807-3019-4F08-A32F-915291C8281C}" type="sibTrans" cxnId="{B52426F4-5B76-4032-A524-4DDB7D123CC9}">
      <dgm:prSet/>
      <dgm:spPr/>
      <dgm:t>
        <a:bodyPr/>
        <a:lstStyle/>
        <a:p>
          <a:endParaRPr lang="de-CH"/>
        </a:p>
      </dgm:t>
    </dgm:pt>
    <dgm:pt modelId="{04769075-EFA7-449B-8969-381BCF7697D2}">
      <dgm:prSet custT="1"/>
      <dgm:spPr>
        <a:solidFill>
          <a:srgbClr val="E8E8E8"/>
        </a:solidFill>
      </dgm:spPr>
      <dgm:t>
        <a:bodyPr/>
        <a:lstStyle/>
        <a:p>
          <a:r>
            <a:rPr lang="de-DE" sz="30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Kommunikation = A&amp;O</a:t>
          </a:r>
          <a:endParaRPr lang="de-CH" sz="3000" dirty="0">
            <a:solidFill>
              <a:schemeClr val="tx1"/>
            </a:solidFill>
            <a:latin typeface="Calibri Light" panose="020F0302020204030204" pitchFamily="34" charset="0"/>
            <a:ea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B65A378F-4632-4F6B-B60D-BA2B3134A105}" type="parTrans" cxnId="{B2FC5CB7-E778-40BB-8155-07A5D1F03910}">
      <dgm:prSet/>
      <dgm:spPr/>
      <dgm:t>
        <a:bodyPr/>
        <a:lstStyle/>
        <a:p>
          <a:endParaRPr lang="de-CH"/>
        </a:p>
      </dgm:t>
    </dgm:pt>
    <dgm:pt modelId="{3F0BD960-1718-41C8-9312-C385CB478884}" type="sibTrans" cxnId="{B2FC5CB7-E778-40BB-8155-07A5D1F03910}">
      <dgm:prSet/>
      <dgm:spPr/>
      <dgm:t>
        <a:bodyPr/>
        <a:lstStyle/>
        <a:p>
          <a:endParaRPr lang="de-CH"/>
        </a:p>
      </dgm:t>
    </dgm:pt>
    <dgm:pt modelId="{F41E08C8-33DE-46AC-8E43-1D50D6A3AE5F}">
      <dgm:prSet custT="1"/>
      <dgm:spPr>
        <a:solidFill>
          <a:srgbClr val="E8E8E8"/>
        </a:solidFill>
      </dgm:spPr>
      <dgm:t>
        <a:bodyPr/>
        <a:lstStyle/>
        <a:p>
          <a:r>
            <a:rPr lang="de-DE" sz="30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Logger / Libraries im Allgemeinen</a:t>
          </a:r>
          <a:endParaRPr lang="de-CH" sz="3000" dirty="0">
            <a:solidFill>
              <a:schemeClr val="tx1"/>
            </a:solidFill>
            <a:latin typeface="Calibri Light" panose="020F0302020204030204" pitchFamily="34" charset="0"/>
            <a:ea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4CF879ED-8CBE-4B61-91F8-9FEE134B50DA}" type="parTrans" cxnId="{C6CE77A2-A2B4-493F-9F09-75CF2866B2ED}">
      <dgm:prSet/>
      <dgm:spPr/>
      <dgm:t>
        <a:bodyPr/>
        <a:lstStyle/>
        <a:p>
          <a:endParaRPr lang="de-CH"/>
        </a:p>
      </dgm:t>
    </dgm:pt>
    <dgm:pt modelId="{8EBD6E8C-4460-48C0-B315-4B5BA742F44B}" type="sibTrans" cxnId="{C6CE77A2-A2B4-493F-9F09-75CF2866B2ED}">
      <dgm:prSet/>
      <dgm:spPr/>
      <dgm:t>
        <a:bodyPr/>
        <a:lstStyle/>
        <a:p>
          <a:endParaRPr lang="de-CH"/>
        </a:p>
      </dgm:t>
    </dgm:pt>
    <dgm:pt modelId="{A8AB1254-418C-45D7-9C06-B918BA714976}">
      <dgm:prSet custT="1"/>
      <dgm:spPr>
        <a:solidFill>
          <a:srgbClr val="E8E8E8"/>
        </a:solidFill>
      </dgm:spPr>
      <dgm:t>
        <a:bodyPr/>
        <a:lstStyle/>
        <a:p>
          <a:r>
            <a:rPr lang="de-DE" sz="30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Stück für Stück aufbauen</a:t>
          </a:r>
          <a:endParaRPr lang="de-CH" sz="3000" dirty="0">
            <a:solidFill>
              <a:schemeClr val="tx1"/>
            </a:solidFill>
            <a:latin typeface="Calibri Light" panose="020F0302020204030204" pitchFamily="34" charset="0"/>
            <a:ea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C458A8E0-C658-4DFC-852E-98859B359E52}" type="parTrans" cxnId="{15D1A348-BCE8-421F-993E-5DCD7CA51384}">
      <dgm:prSet/>
      <dgm:spPr/>
      <dgm:t>
        <a:bodyPr/>
        <a:lstStyle/>
        <a:p>
          <a:endParaRPr lang="de-CH"/>
        </a:p>
      </dgm:t>
    </dgm:pt>
    <dgm:pt modelId="{ACB638D6-B1AB-47BF-8931-61D834771088}" type="sibTrans" cxnId="{15D1A348-BCE8-421F-993E-5DCD7CA51384}">
      <dgm:prSet/>
      <dgm:spPr/>
      <dgm:t>
        <a:bodyPr/>
        <a:lstStyle/>
        <a:p>
          <a:endParaRPr lang="de-CH"/>
        </a:p>
      </dgm:t>
    </dgm:pt>
    <dgm:pt modelId="{554A1868-C101-4271-B3E9-E6CC533C29BB}" type="pres">
      <dgm:prSet presAssocID="{E514B599-5852-4D88-AFE5-9C0399295765}" presName="linear" presStyleCnt="0">
        <dgm:presLayoutVars>
          <dgm:animLvl val="lvl"/>
          <dgm:resizeHandles val="exact"/>
        </dgm:presLayoutVars>
      </dgm:prSet>
      <dgm:spPr/>
    </dgm:pt>
    <dgm:pt modelId="{B5BEDE10-E986-4CD4-8CA3-6AE54B9861AF}" type="pres">
      <dgm:prSet presAssocID="{DFC9AE5E-185D-43D9-B692-002E81B09AD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960BE55-B521-46AD-816D-C8BB66C7EDCC}" type="pres">
      <dgm:prSet presAssocID="{9A9A9489-4A20-4167-869A-F6A4C0B86541}" presName="spacer" presStyleCnt="0"/>
      <dgm:spPr/>
    </dgm:pt>
    <dgm:pt modelId="{DEE4E67F-8D14-4C10-9C29-4327DD870402}" type="pres">
      <dgm:prSet presAssocID="{9C2625E6-2AF1-4C80-8B83-0EA9E084F23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D596CAB-42E0-4529-AD23-C9E002D71BB0}" type="pres">
      <dgm:prSet presAssocID="{23766807-3019-4F08-A32F-915291C8281C}" presName="spacer" presStyleCnt="0"/>
      <dgm:spPr/>
    </dgm:pt>
    <dgm:pt modelId="{F5872056-452B-48A5-9AA6-EB4594F861B7}" type="pres">
      <dgm:prSet presAssocID="{04769075-EFA7-449B-8969-381BCF7697D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9C8D262-5035-42E7-A8E0-D12165F6F69A}" type="pres">
      <dgm:prSet presAssocID="{3F0BD960-1718-41C8-9312-C385CB478884}" presName="spacer" presStyleCnt="0"/>
      <dgm:spPr/>
    </dgm:pt>
    <dgm:pt modelId="{F6ACE612-DBEE-4D6B-9A33-61DD8DF34F05}" type="pres">
      <dgm:prSet presAssocID="{F41E08C8-33DE-46AC-8E43-1D50D6A3AE5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CA47C7E-202F-4220-B43F-9DC8CE085D0C}" type="pres">
      <dgm:prSet presAssocID="{8EBD6E8C-4460-48C0-B315-4B5BA742F44B}" presName="spacer" presStyleCnt="0"/>
      <dgm:spPr/>
    </dgm:pt>
    <dgm:pt modelId="{55286C3C-00AA-49B0-9EEA-44B6A887BB2B}" type="pres">
      <dgm:prSet presAssocID="{A8AB1254-418C-45D7-9C06-B918BA714976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74B23C2B-2F25-4E30-8825-2B3FC688D006}" type="presOf" srcId="{DFC9AE5E-185D-43D9-B692-002E81B09AD5}" destId="{B5BEDE10-E986-4CD4-8CA3-6AE54B9861AF}" srcOrd="0" destOrd="0" presId="urn:microsoft.com/office/officeart/2005/8/layout/vList2"/>
    <dgm:cxn modelId="{67838934-EED2-4432-88E0-FDBD57996934}" srcId="{E514B599-5852-4D88-AFE5-9C0399295765}" destId="{DFC9AE5E-185D-43D9-B692-002E81B09AD5}" srcOrd="0" destOrd="0" parTransId="{2B402204-DE7D-42BE-8940-9232DA59AB6E}" sibTransId="{9A9A9489-4A20-4167-869A-F6A4C0B86541}"/>
    <dgm:cxn modelId="{421B2662-25B0-4350-BDB5-FDA22A1AFF92}" type="presOf" srcId="{F41E08C8-33DE-46AC-8E43-1D50D6A3AE5F}" destId="{F6ACE612-DBEE-4D6B-9A33-61DD8DF34F05}" srcOrd="0" destOrd="0" presId="urn:microsoft.com/office/officeart/2005/8/layout/vList2"/>
    <dgm:cxn modelId="{CC2A2747-527D-4E1C-A382-0454F9841B03}" type="presOf" srcId="{A8AB1254-418C-45D7-9C06-B918BA714976}" destId="{55286C3C-00AA-49B0-9EEA-44B6A887BB2B}" srcOrd="0" destOrd="0" presId="urn:microsoft.com/office/officeart/2005/8/layout/vList2"/>
    <dgm:cxn modelId="{15D1A348-BCE8-421F-993E-5DCD7CA51384}" srcId="{E514B599-5852-4D88-AFE5-9C0399295765}" destId="{A8AB1254-418C-45D7-9C06-B918BA714976}" srcOrd="4" destOrd="0" parTransId="{C458A8E0-C658-4DFC-852E-98859B359E52}" sibTransId="{ACB638D6-B1AB-47BF-8931-61D834771088}"/>
    <dgm:cxn modelId="{F76DFA4E-7C18-4782-B688-68F4334F092A}" type="presOf" srcId="{9C2625E6-2AF1-4C80-8B83-0EA9E084F23E}" destId="{DEE4E67F-8D14-4C10-9C29-4327DD870402}" srcOrd="0" destOrd="0" presId="urn:microsoft.com/office/officeart/2005/8/layout/vList2"/>
    <dgm:cxn modelId="{84CA6381-48B4-4E79-B896-B3BB5C4983A8}" type="presOf" srcId="{04769075-EFA7-449B-8969-381BCF7697D2}" destId="{F5872056-452B-48A5-9AA6-EB4594F861B7}" srcOrd="0" destOrd="0" presId="urn:microsoft.com/office/officeart/2005/8/layout/vList2"/>
    <dgm:cxn modelId="{C6CE77A2-A2B4-493F-9F09-75CF2866B2ED}" srcId="{E514B599-5852-4D88-AFE5-9C0399295765}" destId="{F41E08C8-33DE-46AC-8E43-1D50D6A3AE5F}" srcOrd="3" destOrd="0" parTransId="{4CF879ED-8CBE-4B61-91F8-9FEE134B50DA}" sibTransId="{8EBD6E8C-4460-48C0-B315-4B5BA742F44B}"/>
    <dgm:cxn modelId="{FFB702A7-59B4-4E7C-923C-795CCFE47343}" type="presOf" srcId="{E514B599-5852-4D88-AFE5-9C0399295765}" destId="{554A1868-C101-4271-B3E9-E6CC533C29BB}" srcOrd="0" destOrd="0" presId="urn:microsoft.com/office/officeart/2005/8/layout/vList2"/>
    <dgm:cxn modelId="{B2FC5CB7-E778-40BB-8155-07A5D1F03910}" srcId="{E514B599-5852-4D88-AFE5-9C0399295765}" destId="{04769075-EFA7-449B-8969-381BCF7697D2}" srcOrd="2" destOrd="0" parTransId="{B65A378F-4632-4F6B-B60D-BA2B3134A105}" sibTransId="{3F0BD960-1718-41C8-9312-C385CB478884}"/>
    <dgm:cxn modelId="{B52426F4-5B76-4032-A524-4DDB7D123CC9}" srcId="{E514B599-5852-4D88-AFE5-9C0399295765}" destId="{9C2625E6-2AF1-4C80-8B83-0EA9E084F23E}" srcOrd="1" destOrd="0" parTransId="{A8B6F506-345A-4002-8204-F067C52487A0}" sibTransId="{23766807-3019-4F08-A32F-915291C8281C}"/>
    <dgm:cxn modelId="{57EFD451-D66A-4041-9381-7F7ED9F696A4}" type="presParOf" srcId="{554A1868-C101-4271-B3E9-E6CC533C29BB}" destId="{B5BEDE10-E986-4CD4-8CA3-6AE54B9861AF}" srcOrd="0" destOrd="0" presId="urn:microsoft.com/office/officeart/2005/8/layout/vList2"/>
    <dgm:cxn modelId="{AD6C2A68-E8EF-483F-B696-1A63C1886209}" type="presParOf" srcId="{554A1868-C101-4271-B3E9-E6CC533C29BB}" destId="{3960BE55-B521-46AD-816D-C8BB66C7EDCC}" srcOrd="1" destOrd="0" presId="urn:microsoft.com/office/officeart/2005/8/layout/vList2"/>
    <dgm:cxn modelId="{A0758833-0F68-4D23-B833-66D729770FD3}" type="presParOf" srcId="{554A1868-C101-4271-B3E9-E6CC533C29BB}" destId="{DEE4E67F-8D14-4C10-9C29-4327DD870402}" srcOrd="2" destOrd="0" presId="urn:microsoft.com/office/officeart/2005/8/layout/vList2"/>
    <dgm:cxn modelId="{3CA502E3-13E5-4B11-9A85-5C79DA3F2470}" type="presParOf" srcId="{554A1868-C101-4271-B3E9-E6CC533C29BB}" destId="{4D596CAB-42E0-4529-AD23-C9E002D71BB0}" srcOrd="3" destOrd="0" presId="urn:microsoft.com/office/officeart/2005/8/layout/vList2"/>
    <dgm:cxn modelId="{E62B607D-F638-4FB9-A551-D7E780FA8E24}" type="presParOf" srcId="{554A1868-C101-4271-B3E9-E6CC533C29BB}" destId="{F5872056-452B-48A5-9AA6-EB4594F861B7}" srcOrd="4" destOrd="0" presId="urn:microsoft.com/office/officeart/2005/8/layout/vList2"/>
    <dgm:cxn modelId="{142C4EFE-06DE-4823-92F1-1BFB687EC659}" type="presParOf" srcId="{554A1868-C101-4271-B3E9-E6CC533C29BB}" destId="{19C8D262-5035-42E7-A8E0-D12165F6F69A}" srcOrd="5" destOrd="0" presId="urn:microsoft.com/office/officeart/2005/8/layout/vList2"/>
    <dgm:cxn modelId="{4C4034B7-9DFB-46B9-9E9F-0860E4207F47}" type="presParOf" srcId="{554A1868-C101-4271-B3E9-E6CC533C29BB}" destId="{F6ACE612-DBEE-4D6B-9A33-61DD8DF34F05}" srcOrd="6" destOrd="0" presId="urn:microsoft.com/office/officeart/2005/8/layout/vList2"/>
    <dgm:cxn modelId="{56853EC8-38AD-42DE-88F4-D34B4D84598C}" type="presParOf" srcId="{554A1868-C101-4271-B3E9-E6CC533C29BB}" destId="{4CA47C7E-202F-4220-B43F-9DC8CE085D0C}" srcOrd="7" destOrd="0" presId="urn:microsoft.com/office/officeart/2005/8/layout/vList2"/>
    <dgm:cxn modelId="{57824FEB-FC6E-4D17-A2FD-29FF838D5810}" type="presParOf" srcId="{554A1868-C101-4271-B3E9-E6CC533C29BB}" destId="{55286C3C-00AA-49B0-9EEA-44B6A887BB2B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BEDE10-E986-4CD4-8CA3-6AE54B9861AF}">
      <dsp:nvSpPr>
        <dsp:cNvPr id="0" name=""/>
        <dsp:cNvSpPr/>
      </dsp:nvSpPr>
      <dsp:spPr>
        <a:xfrm>
          <a:off x="0" y="20709"/>
          <a:ext cx="6999513" cy="767520"/>
        </a:xfrm>
        <a:prstGeom prst="roundRect">
          <a:avLst/>
        </a:prstGeom>
        <a:solidFill>
          <a:srgbClr val="E8E8E8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Projektplan</a:t>
          </a:r>
          <a:endParaRPr lang="de-CH" sz="3000" kern="1200" dirty="0">
            <a:solidFill>
              <a:schemeClr val="tx1"/>
            </a:solidFill>
            <a:latin typeface="Calibri Light" panose="020F0302020204030204" pitchFamily="34" charset="0"/>
            <a:ea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37467" y="58176"/>
        <a:ext cx="6924579" cy="692586"/>
      </dsp:txXfrm>
    </dsp:sp>
    <dsp:sp modelId="{DEE4E67F-8D14-4C10-9C29-4327DD870402}">
      <dsp:nvSpPr>
        <dsp:cNvPr id="0" name=""/>
        <dsp:cNvSpPr/>
      </dsp:nvSpPr>
      <dsp:spPr>
        <a:xfrm>
          <a:off x="0" y="906309"/>
          <a:ext cx="6999513" cy="767520"/>
        </a:xfrm>
        <a:prstGeom prst="roundRect">
          <a:avLst/>
        </a:prstGeom>
        <a:solidFill>
          <a:srgbClr val="E8E8E8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Bug-Report</a:t>
          </a:r>
          <a:endParaRPr lang="de-CH" sz="3000" kern="1200" dirty="0">
            <a:solidFill>
              <a:schemeClr val="tx1"/>
            </a:solidFill>
            <a:latin typeface="Calibri Light" panose="020F0302020204030204" pitchFamily="34" charset="0"/>
            <a:ea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37467" y="943776"/>
        <a:ext cx="6924579" cy="692586"/>
      </dsp:txXfrm>
    </dsp:sp>
    <dsp:sp modelId="{F5872056-452B-48A5-9AA6-EB4594F861B7}">
      <dsp:nvSpPr>
        <dsp:cNvPr id="0" name=""/>
        <dsp:cNvSpPr/>
      </dsp:nvSpPr>
      <dsp:spPr>
        <a:xfrm>
          <a:off x="0" y="1791909"/>
          <a:ext cx="6999513" cy="767520"/>
        </a:xfrm>
        <a:prstGeom prst="roundRect">
          <a:avLst/>
        </a:prstGeom>
        <a:solidFill>
          <a:srgbClr val="E8E8E8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Kommunikation = A&amp;O</a:t>
          </a:r>
          <a:endParaRPr lang="de-CH" sz="3000" kern="1200" dirty="0">
            <a:solidFill>
              <a:schemeClr val="tx1"/>
            </a:solidFill>
            <a:latin typeface="Calibri Light" panose="020F0302020204030204" pitchFamily="34" charset="0"/>
            <a:ea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37467" y="1829376"/>
        <a:ext cx="6924579" cy="692586"/>
      </dsp:txXfrm>
    </dsp:sp>
    <dsp:sp modelId="{F6ACE612-DBEE-4D6B-9A33-61DD8DF34F05}">
      <dsp:nvSpPr>
        <dsp:cNvPr id="0" name=""/>
        <dsp:cNvSpPr/>
      </dsp:nvSpPr>
      <dsp:spPr>
        <a:xfrm>
          <a:off x="0" y="2677509"/>
          <a:ext cx="6999513" cy="767520"/>
        </a:xfrm>
        <a:prstGeom prst="roundRect">
          <a:avLst/>
        </a:prstGeom>
        <a:solidFill>
          <a:srgbClr val="E8E8E8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Logger / Libraries im Allgemeinen</a:t>
          </a:r>
          <a:endParaRPr lang="de-CH" sz="3000" kern="1200" dirty="0">
            <a:solidFill>
              <a:schemeClr val="tx1"/>
            </a:solidFill>
            <a:latin typeface="Calibri Light" panose="020F0302020204030204" pitchFamily="34" charset="0"/>
            <a:ea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37467" y="2714976"/>
        <a:ext cx="6924579" cy="692586"/>
      </dsp:txXfrm>
    </dsp:sp>
    <dsp:sp modelId="{55286C3C-00AA-49B0-9EEA-44B6A887BB2B}">
      <dsp:nvSpPr>
        <dsp:cNvPr id="0" name=""/>
        <dsp:cNvSpPr/>
      </dsp:nvSpPr>
      <dsp:spPr>
        <a:xfrm>
          <a:off x="0" y="3563109"/>
          <a:ext cx="6999513" cy="767520"/>
        </a:xfrm>
        <a:prstGeom prst="roundRect">
          <a:avLst/>
        </a:prstGeom>
        <a:solidFill>
          <a:srgbClr val="E8E8E8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Stück für Stück aufbauen</a:t>
          </a:r>
          <a:endParaRPr lang="de-CH" sz="3000" kern="1200" dirty="0">
            <a:solidFill>
              <a:schemeClr val="tx1"/>
            </a:solidFill>
            <a:latin typeface="Calibri Light" panose="020F0302020204030204" pitchFamily="34" charset="0"/>
            <a:ea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37467" y="3600576"/>
        <a:ext cx="6924579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1988FF-617A-47F7-ABD7-E2F32CE1C4E3}" type="datetimeFigureOut">
              <a:rPr lang="de-CH" smtClean="0"/>
              <a:t>14.05.2025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BB2380-2A29-4970-BD86-17888A494FC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37404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BB2380-2A29-4970-BD86-17888A494FCC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1988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BB2380-2A29-4970-BD86-17888A494FCC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7040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97D0F1-405F-5D19-EF1F-2D5ACF2832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C4FE9B5-8F65-2FE9-1139-3B735E492B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4EE8BA7-B51B-5AE2-BF8E-0BC998117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37A4-0D4A-4D3C-8608-1A369F1C0902}" type="datetimeFigureOut">
              <a:rPr lang="de-CH" smtClean="0"/>
              <a:t>14.05.2025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E12D88-C4AA-FBA8-1A7B-D9D3D0116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5C2878-7FFA-FF21-7434-2965B0F45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5B67-C2C0-4FE4-AC4D-BF6C943CA37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50336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5F4AC-3DCD-618A-DAA4-126F2E281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12BDF2E-C30C-C9CC-90F3-89218843E8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38A2FA2-9034-DA37-90B9-8790CDD46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37A4-0D4A-4D3C-8608-1A369F1C0902}" type="datetimeFigureOut">
              <a:rPr lang="de-CH" smtClean="0"/>
              <a:t>14.05.2025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F07624-C9E5-431E-A845-896AECEBE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367240E-074C-ECA9-7AD5-79C00AE70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5B67-C2C0-4FE4-AC4D-BF6C943CA37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23691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BD7E069-F612-EEB9-9372-D000FF188D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40D316A-49E2-400F-DA33-F6822F771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D4DEFA-E87E-80EA-EE56-C935508F2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37A4-0D4A-4D3C-8608-1A369F1C0902}" type="datetimeFigureOut">
              <a:rPr lang="de-CH" smtClean="0"/>
              <a:t>14.05.2025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17D3D8-0CC9-4C0C-0CDB-3E8A2014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C28B8B-F111-3AF5-DB2C-80AAA908B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5B67-C2C0-4FE4-AC4D-BF6C943CA37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34238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E15D00-E63C-3FFB-0517-2606DCF4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588AE7-B31C-A8B1-29E1-CC9D62D17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545851-A036-4371-C5F1-A1E95303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37A4-0D4A-4D3C-8608-1A369F1C0902}" type="datetimeFigureOut">
              <a:rPr lang="de-CH" smtClean="0"/>
              <a:t>14.05.2025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A31C07-6949-1AB0-E2AB-463183643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8B95FD-A8B0-8C33-6744-EFBFDF5F1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5B67-C2C0-4FE4-AC4D-BF6C943CA37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97616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1DA737-F866-A1DD-C95E-036E697C9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165F152-4418-D154-DC57-1FEF68A41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E3C76A-01F1-A55E-29DF-ABB73A47B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37A4-0D4A-4D3C-8608-1A369F1C0902}" type="datetimeFigureOut">
              <a:rPr lang="de-CH" smtClean="0"/>
              <a:t>14.05.2025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14A268-0EF9-0CD5-9796-6F7B104D6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CA6F3AE-3128-BC12-EF36-3D9D58078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5B67-C2C0-4FE4-AC4D-BF6C943CA37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56535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31B34E-D0AC-B20C-A348-9A894ECFC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BB57BE-C53B-442A-FA99-A297E56317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CE8EBA1-0A2B-AA7B-ABA7-C42E6A7C7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E8A0E48-0054-5DF3-1CED-48505ADEE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37A4-0D4A-4D3C-8608-1A369F1C0902}" type="datetimeFigureOut">
              <a:rPr lang="de-CH" smtClean="0"/>
              <a:t>14.05.2025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95C7260-F6F8-292A-BF5F-11D73E303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BA2B075-2877-B8EB-1294-D95490865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5B67-C2C0-4FE4-AC4D-BF6C943CA37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40148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B7321B-7D06-68D6-4C89-D092EF642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E931A7-1D79-B35B-0EBC-134F0C728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A558223-A264-4CB5-37ED-C00F130788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8CC2FAB-5ED5-2E12-8237-B970D681A3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5120504-14A2-4316-5067-C90884C5EB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088AC77-CF5B-2C5F-3E61-BE2C96712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37A4-0D4A-4D3C-8608-1A369F1C0902}" type="datetimeFigureOut">
              <a:rPr lang="de-CH" smtClean="0"/>
              <a:t>14.05.2025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FEB8CBD-3FD9-F431-1430-820DA8263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1EBF209-7917-C1B0-491C-F5E54B077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5B67-C2C0-4FE4-AC4D-BF6C943CA37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23836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27D4BF-3946-7287-5926-0323D5A61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554F75-6A03-0C16-3484-EA3D4148E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37A4-0D4A-4D3C-8608-1A369F1C0902}" type="datetimeFigureOut">
              <a:rPr lang="de-CH" smtClean="0"/>
              <a:t>14.05.2025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DDFDBAA-4409-AA6F-EAC2-4EDE4B756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5025A5-BCE8-D9E0-1841-78BD2CDE7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5B67-C2C0-4FE4-AC4D-BF6C943CA37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92768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F1BA0D2-59F5-46FD-06A2-BAF22BC02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37A4-0D4A-4D3C-8608-1A369F1C0902}" type="datetimeFigureOut">
              <a:rPr lang="de-CH" smtClean="0"/>
              <a:t>14.05.2025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E27F1EA-DCDA-99BA-787B-4E046FC34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7CD872D-A446-E689-7236-5B0F7CCF5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5B67-C2C0-4FE4-AC4D-BF6C943CA37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37461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04FFE3-724D-AB2D-F7D0-F6615A370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DADA76-9088-5BCB-2766-0F4D39701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4204B1B-2073-F66C-BE3E-8F0B2167D5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798E47B-565C-563F-2468-99FCFA758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37A4-0D4A-4D3C-8608-1A369F1C0902}" type="datetimeFigureOut">
              <a:rPr lang="de-CH" smtClean="0"/>
              <a:t>14.05.2025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923AF48-9601-EAC6-52DB-E87E0D971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F1CB4BF-09A1-FA0E-AD2B-C639015ED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5B67-C2C0-4FE4-AC4D-BF6C943CA37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45504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A9C450-16E7-9565-736C-0858A8299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C7CFE2F-528C-9CAB-0823-303A8FD06A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90E101D-2CAF-3FC0-60D4-AE95021F4D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A2AC409-1F95-F746-EF39-EC1FFD8A6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37A4-0D4A-4D3C-8608-1A369F1C0902}" type="datetimeFigureOut">
              <a:rPr lang="de-CH" smtClean="0"/>
              <a:t>14.05.2025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B5B0D8D-4184-68C5-6688-CD1B38ACE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24D90-0AE8-CC7D-D335-3E50E79C5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5B67-C2C0-4FE4-AC4D-BF6C943CA37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00289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B7E0B4B-70DB-8EA2-8CD3-2A2AE1C69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65C2C7C-AB99-8DC3-913A-75DE7FE2C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FA669C8-C22B-267C-C258-A81EE50176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A637A4-0D4A-4D3C-8608-1A369F1C0902}" type="datetimeFigureOut">
              <a:rPr lang="de-CH" smtClean="0"/>
              <a:t>14.05.2025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3A32D14-A386-A208-ACE1-05D89E103E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A2052E-B2AE-D87A-12DA-36906B5B71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4B5B67-C2C0-4FE4-AC4D-BF6C943CA37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16949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772DF1-0D2D-B442-75CE-1EDDF55B66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781599"/>
            <a:ext cx="5213382" cy="3470916"/>
          </a:xfrm>
        </p:spPr>
        <p:txBody>
          <a:bodyPr>
            <a:normAutofit/>
          </a:bodyPr>
          <a:lstStyle/>
          <a:p>
            <a:r>
              <a:rPr lang="de-CH" sz="3000" b="1" dirty="0">
                <a:solidFill>
                  <a:srgbClr val="474747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Ein strategisches Rennspiel mit Farben</a:t>
            </a:r>
            <a:endParaRPr lang="de-CH" sz="30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1F44CA2-53D0-5C96-007A-5AA569699D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9866" y="4696916"/>
            <a:ext cx="4620584" cy="77549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e-CH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Teamname: Color Racers</a:t>
            </a:r>
          </a:p>
          <a:p>
            <a:pPr marL="0" indent="0">
              <a:buNone/>
            </a:pPr>
            <a:r>
              <a:rPr lang="de-CH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Jana Egli, Julia Sauer, Flo Hansen, Ana Svalina</a:t>
            </a:r>
          </a:p>
          <a:p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D0B5AD7-0E9E-E036-3794-8BC829D9F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253" y="1773336"/>
            <a:ext cx="4942280" cy="3311327"/>
          </a:xfrm>
          <a:prstGeom prst="rect">
            <a:avLst/>
          </a:prstGeom>
        </p:spPr>
      </p:pic>
      <p:sp>
        <p:nvSpPr>
          <p:cNvPr id="13" name="Rechteck: diagonal liegende Ecken abgerundet 12">
            <a:extLst>
              <a:ext uri="{FF2B5EF4-FFF2-40B4-BE49-F238E27FC236}">
                <a16:creationId xmlns:a16="http://schemas.microsoft.com/office/drawing/2014/main" id="{9E3E7071-0A90-E0B0-E9F4-08E6F47B38A6}"/>
              </a:ext>
            </a:extLst>
          </p:cNvPr>
          <p:cNvSpPr/>
          <p:nvPr/>
        </p:nvSpPr>
        <p:spPr>
          <a:xfrm>
            <a:off x="643466" y="970075"/>
            <a:ext cx="5213383" cy="1938796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CH" sz="6000" dirty="0">
                <a:solidFill>
                  <a:schemeClr val="bg1"/>
                </a:solidFill>
              </a:rPr>
              <a:t>Color Racer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969E8032-86EF-2AB5-1654-7318FFD53009}"/>
              </a:ext>
            </a:extLst>
          </p:cNvPr>
          <p:cNvCxnSpPr>
            <a:cxnSpLocks/>
          </p:cNvCxnSpPr>
          <p:nvPr/>
        </p:nvCxnSpPr>
        <p:spPr>
          <a:xfrm>
            <a:off x="306993" y="524108"/>
            <a:ext cx="11574966" cy="0"/>
          </a:xfrm>
          <a:prstGeom prst="line">
            <a:avLst/>
          </a:prstGeom>
          <a:ln>
            <a:solidFill>
              <a:srgbClr val="474747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3583443C-CB4F-0425-92CD-1E4EB19BEE77}"/>
              </a:ext>
            </a:extLst>
          </p:cNvPr>
          <p:cNvCxnSpPr>
            <a:cxnSpLocks/>
          </p:cNvCxnSpPr>
          <p:nvPr/>
        </p:nvCxnSpPr>
        <p:spPr>
          <a:xfrm>
            <a:off x="308517" y="6361212"/>
            <a:ext cx="11574966" cy="0"/>
          </a:xfrm>
          <a:prstGeom prst="line">
            <a:avLst/>
          </a:prstGeom>
          <a:ln>
            <a:solidFill>
              <a:srgbClr val="474747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Grafik 19" descr="Ein Bild, das Pixel, Screenshot, 3D-Modellierung enthält.&#10;&#10;KI-generierte Inhalte können fehlerhaft sein.">
            <a:extLst>
              <a:ext uri="{FF2B5EF4-FFF2-40B4-BE49-F238E27FC236}">
                <a16:creationId xmlns:a16="http://schemas.microsoft.com/office/drawing/2014/main" id="{450CA2F0-86FD-03C9-61AD-AD38F4EC6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6858" y="5455425"/>
            <a:ext cx="1302070" cy="90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92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ilerColorRacer">
            <a:hlinkClick r:id="" action="ppaction://media"/>
            <a:extLst>
              <a:ext uri="{FF2B5EF4-FFF2-40B4-BE49-F238E27FC236}">
                <a16:creationId xmlns:a16="http://schemas.microsoft.com/office/drawing/2014/main" id="{6E420630-AABD-D0BA-F6C8-B15CC7D1DFF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3731" y="491540"/>
            <a:ext cx="10444537" cy="5874919"/>
          </a:xfrm>
        </p:spPr>
      </p:pic>
    </p:spTree>
    <p:extLst>
      <p:ext uri="{BB962C8B-B14F-4D97-AF65-F5344CB8AC3E}">
        <p14:creationId xmlns:p14="http://schemas.microsoft.com/office/powerpoint/2010/main" val="3361996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325B273-CEC5-5E62-AAC4-B4C7ECF17F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41271" y="1467373"/>
            <a:ext cx="7105603" cy="4737068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4BE8A0C-1854-BC14-6B51-B0C7AC95646A}"/>
              </a:ext>
            </a:extLst>
          </p:cNvPr>
          <p:cNvSpPr txBox="1"/>
          <p:nvPr/>
        </p:nvSpPr>
        <p:spPr>
          <a:xfrm>
            <a:off x="6278552" y="6399628"/>
            <a:ext cx="803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/>
              <a:t>ZIEL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C2A82C3-DE6F-5221-9712-19CF4F81E226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6428630" y="5490752"/>
            <a:ext cx="251687" cy="90887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6478F0CD-99E2-F05D-489D-A19F981083F7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6476043" y="4847286"/>
            <a:ext cx="204274" cy="1552342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D82CD9F4-484E-E750-A01A-8A6ECB0CDB70}"/>
              </a:ext>
            </a:extLst>
          </p:cNvPr>
          <p:cNvSpPr txBox="1"/>
          <p:nvPr/>
        </p:nvSpPr>
        <p:spPr>
          <a:xfrm>
            <a:off x="5087510" y="6488668"/>
            <a:ext cx="921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/>
              <a:t>START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6BBF26D-F862-3E6C-7E95-942F236C1DEE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5548097" y="5490752"/>
            <a:ext cx="328690" cy="99791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Grafik 22">
            <a:extLst>
              <a:ext uri="{FF2B5EF4-FFF2-40B4-BE49-F238E27FC236}">
                <a16:creationId xmlns:a16="http://schemas.microsoft.com/office/drawing/2014/main" id="{12D38DD6-789C-5649-0C00-E3913D987D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76" y="1670963"/>
            <a:ext cx="609600" cy="609600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77FDEE7F-7CCF-355A-01A7-B908597A0E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76" y="2392611"/>
            <a:ext cx="609600" cy="60960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E7A8B3E0-7D32-E612-4115-3515428F9E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18" y="4557555"/>
            <a:ext cx="609600" cy="60960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7329E473-13E6-0266-612D-43D29164D7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18" y="5279203"/>
            <a:ext cx="609600" cy="60960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96F6C21D-8628-2459-F7F8-1891FA2F1C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76" y="3114259"/>
            <a:ext cx="609600" cy="60960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8A166BB1-BD07-421B-78B2-74C0AC367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76" y="3835907"/>
            <a:ext cx="609600" cy="609600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EDDF3189-EA2A-D9F5-F52F-8D3ABA067D7D}"/>
              </a:ext>
            </a:extLst>
          </p:cNvPr>
          <p:cNvSpPr/>
          <p:nvPr/>
        </p:nvSpPr>
        <p:spPr>
          <a:xfrm>
            <a:off x="4911403" y="5043203"/>
            <a:ext cx="785707" cy="3798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CD444790-C896-8AA6-BC9D-5854F5324310}"/>
              </a:ext>
            </a:extLst>
          </p:cNvPr>
          <p:cNvSpPr/>
          <p:nvPr/>
        </p:nvSpPr>
        <p:spPr>
          <a:xfrm>
            <a:off x="4335670" y="4976488"/>
            <a:ext cx="575733" cy="4465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C67BF455-4ED1-3BDE-F827-1B359CF87D76}"/>
              </a:ext>
            </a:extLst>
          </p:cNvPr>
          <p:cNvSpPr/>
          <p:nvPr/>
        </p:nvSpPr>
        <p:spPr>
          <a:xfrm>
            <a:off x="4132470" y="4495073"/>
            <a:ext cx="480907" cy="4814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8AEF28E-1028-9AB0-E793-7762B8433ADC}"/>
              </a:ext>
            </a:extLst>
          </p:cNvPr>
          <p:cNvSpPr/>
          <p:nvPr/>
        </p:nvSpPr>
        <p:spPr>
          <a:xfrm>
            <a:off x="4125697" y="4027712"/>
            <a:ext cx="352214" cy="4177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C620008-331B-A2D5-DFB3-63E2CE9A0C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072" y="4976488"/>
            <a:ext cx="560256" cy="379816"/>
          </a:xfrm>
          <a:prstGeom prst="rect">
            <a:avLst/>
          </a:prstGeom>
        </p:spPr>
      </p:pic>
      <p:sp>
        <p:nvSpPr>
          <p:cNvPr id="37" name="Titel 1">
            <a:extLst>
              <a:ext uri="{FF2B5EF4-FFF2-40B4-BE49-F238E27FC236}">
                <a16:creationId xmlns:a16="http://schemas.microsoft.com/office/drawing/2014/main" id="{89ED2ED3-1347-4CD4-06EB-5B5A430EE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Spielkonzept</a:t>
            </a:r>
          </a:p>
        </p:txBody>
      </p:sp>
    </p:spTree>
    <p:extLst>
      <p:ext uri="{BB962C8B-B14F-4D97-AF65-F5344CB8AC3E}">
        <p14:creationId xmlns:p14="http://schemas.microsoft.com/office/powerpoint/2010/main" val="76285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7.40741E-7 L -0.1336 -0.13518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80" y="-6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B6539-A270-D9C0-1D8B-C5261D1A1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ACFB513-0BBB-A84C-16D0-830C43D02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3F83A9C-6C59-2EF2-7DF8-11A074FEB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483DEB5-6868-B087-B92F-F767B287D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312"/>
            <a:ext cx="10070432" cy="2992414"/>
          </a:xfrm>
        </p:spPr>
        <p:txBody>
          <a:bodyPr>
            <a:normAutofit fontScale="90000"/>
          </a:bodyPr>
          <a:lstStyle/>
          <a:p>
            <a:pPr algn="ctr"/>
            <a:br>
              <a:rPr lang="de-CH"/>
            </a:br>
            <a:br>
              <a:rPr lang="de-CH"/>
            </a:br>
            <a:br>
              <a:rPr lang="de-CH"/>
            </a:br>
            <a:r>
              <a:rPr lang="de-CH" sz="6700">
                <a:solidFill>
                  <a:schemeClr val="bg1"/>
                </a:solidFill>
              </a:rPr>
              <a:t>Demo </a:t>
            </a:r>
            <a:br>
              <a:rPr lang="de-CH" sz="670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de-CH" sz="670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br>
              <a:rPr lang="de-CH" sz="4400"/>
            </a:br>
            <a:endParaRPr lang="de-CH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D62C384-4199-C76B-BFE2-72E385269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947" y="4474343"/>
            <a:ext cx="9593179" cy="99601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de-CH" sz="20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</p:txBody>
      </p:sp>
      <p:sp>
        <p:nvSpPr>
          <p:cNvPr id="6" name="Rechteck: diagonal liegende Ecken abgerundet 5">
            <a:extLst>
              <a:ext uri="{FF2B5EF4-FFF2-40B4-BE49-F238E27FC236}">
                <a16:creationId xmlns:a16="http://schemas.microsoft.com/office/drawing/2014/main" id="{7339A82A-36AB-83B4-8839-F55411F3BB0B}"/>
              </a:ext>
            </a:extLst>
          </p:cNvPr>
          <p:cNvSpPr/>
          <p:nvPr/>
        </p:nvSpPr>
        <p:spPr>
          <a:xfrm>
            <a:off x="2944876" y="1536700"/>
            <a:ext cx="6299200" cy="3784600"/>
          </a:xfrm>
          <a:prstGeom prst="round2DiagRect">
            <a:avLst/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CH" sz="6000" b="1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Demo</a:t>
            </a:r>
          </a:p>
        </p:txBody>
      </p:sp>
      <p:sp>
        <p:nvSpPr>
          <p:cNvPr id="2" name="Gleichschenkliges Dreieck 1">
            <a:extLst>
              <a:ext uri="{FF2B5EF4-FFF2-40B4-BE49-F238E27FC236}">
                <a16:creationId xmlns:a16="http://schemas.microsoft.com/office/drawing/2014/main" id="{CB9D84FF-5F10-172B-4975-FD6452F479E3}"/>
              </a:ext>
            </a:extLst>
          </p:cNvPr>
          <p:cNvSpPr/>
          <p:nvPr/>
        </p:nvSpPr>
        <p:spPr>
          <a:xfrm rot="5400000">
            <a:off x="7376762" y="3136321"/>
            <a:ext cx="619024" cy="591787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951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108B23-9DD3-62A2-25E7-F91B21412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Qualitätssicherung: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1888202E-9768-AC57-A8CB-1CA351786149}"/>
              </a:ext>
            </a:extLst>
          </p:cNvPr>
          <p:cNvSpPr/>
          <p:nvPr/>
        </p:nvSpPr>
        <p:spPr>
          <a:xfrm>
            <a:off x="8934058" y="-151344"/>
            <a:ext cx="7067000" cy="716068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Rechteck: abgerundete Ecken 4">
            <a:extLst>
              <a:ext uri="{FF2B5EF4-FFF2-40B4-BE49-F238E27FC236}">
                <a16:creationId xmlns:a16="http://schemas.microsoft.com/office/drawing/2014/main" id="{31FE2A00-3201-CB7A-ED36-6D21041B9EB5}"/>
              </a:ext>
            </a:extLst>
          </p:cNvPr>
          <p:cNvSpPr/>
          <p:nvPr/>
        </p:nvSpPr>
        <p:spPr>
          <a:xfrm>
            <a:off x="390121" y="1919767"/>
            <a:ext cx="2966690" cy="394266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>
              <a:buFont typeface="Courier New" panose="02070309020205020404" pitchFamily="49" charset="0"/>
              <a:buChar char="o"/>
            </a:pPr>
            <a:endParaRPr lang="de-CH" sz="2400" dirty="0">
              <a:solidFill>
                <a:schemeClr val="tx1"/>
              </a:solidFill>
              <a:latin typeface="Calibri Light"/>
              <a:ea typeface="Calibri Light"/>
              <a:cs typeface="Calibri Light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de-CH" sz="2400" dirty="0">
              <a:solidFill>
                <a:schemeClr val="tx1"/>
              </a:solidFill>
              <a:latin typeface="Calibri Light"/>
              <a:ea typeface="Calibri Light"/>
              <a:cs typeface="Calibri Light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de-CH" sz="2400" dirty="0">
              <a:solidFill>
                <a:schemeClr val="tx1"/>
              </a:solidFill>
              <a:latin typeface="Calibri Light"/>
              <a:ea typeface="Calibri Light"/>
              <a:cs typeface="Calibri Light"/>
            </a:endParaRPr>
          </a:p>
          <a:p>
            <a:endParaRPr lang="de-CH" sz="2400" dirty="0">
              <a:solidFill>
                <a:schemeClr val="tx1"/>
              </a:solidFill>
              <a:latin typeface="Calibri Light"/>
              <a:ea typeface="Calibri Light"/>
              <a:cs typeface="Calibri Light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de-CH" sz="2800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Konzept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de-CH" sz="2800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Durchführung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de-CH" sz="2800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Resultate</a:t>
            </a:r>
          </a:p>
          <a:p>
            <a:endParaRPr lang="de-CH" sz="2400" dirty="0">
              <a:solidFill>
                <a:schemeClr val="tx1"/>
              </a:solidFill>
              <a:latin typeface="Calibri Light"/>
              <a:ea typeface="Calibri Light"/>
              <a:cs typeface="Calibri Light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de-CH" sz="2400" dirty="0">
              <a:solidFill>
                <a:schemeClr val="tx1"/>
              </a:solidFill>
              <a:latin typeface="Calibri Light"/>
              <a:ea typeface="Calibri Light"/>
              <a:cs typeface="Calibri Light"/>
            </a:endParaRPr>
          </a:p>
          <a:p>
            <a:endParaRPr lang="de-CH" sz="24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de-CH" sz="24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Rechteck: abgerundete Ecken 7">
            <a:extLst>
              <a:ext uri="{FF2B5EF4-FFF2-40B4-BE49-F238E27FC236}">
                <a16:creationId xmlns:a16="http://schemas.microsoft.com/office/drawing/2014/main" id="{9D6363E0-895C-ADF5-335A-7B6639C862B4}"/>
              </a:ext>
            </a:extLst>
          </p:cNvPr>
          <p:cNvSpPr/>
          <p:nvPr/>
        </p:nvSpPr>
        <p:spPr>
          <a:xfrm>
            <a:off x="3621505" y="1919868"/>
            <a:ext cx="4990350" cy="394461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de-CH" sz="3000" dirty="0">
              <a:solidFill>
                <a:schemeClr val="tx1"/>
              </a:solidFill>
              <a:latin typeface="Calibri Light"/>
              <a:ea typeface="Calibri Light"/>
              <a:cs typeface="Calibri Light"/>
            </a:endParaRPr>
          </a:p>
          <a:p>
            <a:pPr algn="ctr"/>
            <a:endParaRPr lang="de-CH" sz="3000" dirty="0">
              <a:solidFill>
                <a:schemeClr val="tx1"/>
              </a:solidFill>
              <a:latin typeface="Calibri Light"/>
              <a:ea typeface="Calibri Light"/>
              <a:cs typeface="Calibri Light"/>
            </a:endParaRPr>
          </a:p>
          <a:p>
            <a:pPr algn="ctr"/>
            <a:endParaRPr lang="de-CH" sz="3000" dirty="0">
              <a:solidFill>
                <a:schemeClr val="tx1"/>
              </a:solidFill>
              <a:latin typeface="Calibri Light"/>
              <a:ea typeface="Calibri Light"/>
              <a:cs typeface="Calibri Light"/>
            </a:endParaRPr>
          </a:p>
          <a:p>
            <a:pPr algn="ctr"/>
            <a:endParaRPr lang="de-CH" sz="3000" dirty="0">
              <a:solidFill>
                <a:schemeClr val="tx1"/>
              </a:solidFill>
              <a:latin typeface="Calibri Light"/>
              <a:ea typeface="Calibri Light"/>
              <a:cs typeface="Calibri Light"/>
            </a:endParaRPr>
          </a:p>
          <a:p>
            <a:pPr algn="ctr"/>
            <a:r>
              <a:rPr lang="de-CH" sz="3000" b="1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Erkenntnisse:</a:t>
            </a:r>
          </a:p>
          <a:p>
            <a:endParaRPr lang="de-CH" sz="2400" dirty="0">
              <a:solidFill>
                <a:schemeClr val="tx1"/>
              </a:solidFill>
              <a:latin typeface="Calibri Light"/>
              <a:ea typeface="Calibri Light"/>
              <a:cs typeface="Calibri Light"/>
            </a:endParaRPr>
          </a:p>
          <a:p>
            <a:pPr marL="342900" indent="-342900">
              <a:buFont typeface="Courier New"/>
              <a:buChar char="o"/>
            </a:pPr>
            <a:r>
              <a:rPr lang="de-CH" sz="2800" dirty="0" err="1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JavaDoc</a:t>
            </a:r>
            <a:endParaRPr lang="de-CH" sz="2800" dirty="0">
              <a:solidFill>
                <a:schemeClr val="tx1"/>
              </a:solidFill>
              <a:latin typeface="Calibri Light"/>
              <a:ea typeface="Calibri Light"/>
              <a:cs typeface="Calibri Light"/>
            </a:endParaRPr>
          </a:p>
          <a:p>
            <a:pPr marL="342900" indent="-342900">
              <a:buFont typeface="Courier New"/>
              <a:buChar char="o"/>
            </a:pPr>
            <a:r>
              <a:rPr lang="de-CH" sz="2800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Pair </a:t>
            </a:r>
            <a:r>
              <a:rPr lang="de-CH" sz="2800" dirty="0" err="1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Programming</a:t>
            </a:r>
            <a:endParaRPr lang="de-CH" sz="2800" dirty="0">
              <a:solidFill>
                <a:schemeClr val="tx1"/>
              </a:solidFill>
              <a:latin typeface="Calibri Light"/>
              <a:ea typeface="Calibri Light"/>
              <a:cs typeface="Calibri Light"/>
            </a:endParaRPr>
          </a:p>
          <a:p>
            <a:pPr marL="342900" indent="-342900">
              <a:buFont typeface="Courier New"/>
              <a:buChar char="o"/>
            </a:pPr>
            <a:r>
              <a:rPr lang="de-CH" sz="2800" dirty="0" err="1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Zyklomatische</a:t>
            </a:r>
            <a:r>
              <a:rPr lang="de-CH" sz="2800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 Komplexität</a:t>
            </a:r>
          </a:p>
          <a:p>
            <a:pPr marL="342900" indent="-342900">
              <a:buFont typeface="Courier New"/>
              <a:buChar char="o"/>
            </a:pPr>
            <a:r>
              <a:rPr lang="de-CH" sz="2800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Logger</a:t>
            </a:r>
            <a:endParaRPr lang="de-CH" sz="28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Font typeface="Courier New"/>
              <a:buChar char="o"/>
            </a:pPr>
            <a:endParaRPr lang="de-CH" sz="20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endParaRPr lang="de-CH" sz="30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endParaRPr lang="de-CH" sz="24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endParaRPr lang="de-CH" sz="24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endParaRPr lang="de-CH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endParaRPr lang="de-CH" sz="24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563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4F377F-6C93-EEDC-A556-8E1F6CD43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>
                <a:latin typeface="Calibri Light"/>
                <a:ea typeface="Calibri Light"/>
                <a:cs typeface="Calibri Light"/>
              </a:rPr>
              <a:t>Metrik Messungen:</a:t>
            </a:r>
            <a:endParaRPr lang="de-CH" b="1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A17891-ABEB-7246-2434-38B157E85E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247" y="1677848"/>
            <a:ext cx="10616083" cy="215758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7B8BB0-D787-5F55-E489-ED449D93F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86" y="4048911"/>
            <a:ext cx="4548450" cy="24696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EFF751-4251-5508-5B9A-BDBD803F1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799" y="4048909"/>
            <a:ext cx="4573571" cy="246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07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5A2D2-4F83-E3D5-CFA9-1A836C3FE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A3F57B-1B68-8415-3C02-29A408255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Technologien und Hilfsmittel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29CF5F21-FA2F-A26E-9BFE-49DF9DD0832E}"/>
              </a:ext>
            </a:extLst>
          </p:cNvPr>
          <p:cNvSpPr/>
          <p:nvPr/>
        </p:nvSpPr>
        <p:spPr>
          <a:xfrm>
            <a:off x="834651" y="1742657"/>
            <a:ext cx="2871075" cy="4157271"/>
          </a:xfrm>
          <a:prstGeom prst="round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30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Libraries:</a:t>
            </a:r>
          </a:p>
          <a:p>
            <a:pPr marL="285750" indent="-285750" algn="ctr">
              <a:buFont typeface="Courier New" panose="02070309020205020404" pitchFamily="49" charset="0"/>
              <a:buChar char="o"/>
            </a:pPr>
            <a:endParaRPr lang="de-CH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CH" sz="2400" dirty="0" err="1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Mockito</a:t>
            </a:r>
            <a:endParaRPr lang="de-CH" sz="24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CH" sz="24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Log4j 2</a:t>
            </a:r>
          </a:p>
          <a:p>
            <a:pPr marL="285750" indent="-285750" algn="ctr">
              <a:buFont typeface="Courier New" panose="02070309020205020404" pitchFamily="49" charset="0"/>
              <a:buChar char="o"/>
            </a:pP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23C3DA39-0158-AF49-EB81-A73E5BDFE726}"/>
              </a:ext>
            </a:extLst>
          </p:cNvPr>
          <p:cNvSpPr/>
          <p:nvPr/>
        </p:nvSpPr>
        <p:spPr>
          <a:xfrm>
            <a:off x="3890256" y="1742657"/>
            <a:ext cx="2518268" cy="415727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CH" sz="3000" b="1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GUI:</a:t>
            </a:r>
          </a:p>
          <a:p>
            <a:pPr algn="ctr"/>
            <a:endParaRPr lang="de-CH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 algn="ctr">
              <a:buFont typeface="Courier New"/>
              <a:buChar char="o"/>
            </a:pPr>
            <a:r>
              <a:rPr lang="de-CH" sz="240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JavaFX Scene </a:t>
            </a:r>
            <a:r>
              <a:rPr lang="de-CH" sz="2400" err="1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Builder</a:t>
            </a:r>
            <a:r>
              <a:rPr lang="de-CH" sz="240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 2.0</a:t>
            </a:r>
          </a:p>
        </p:txBody>
      </p:sp>
      <p:pic>
        <p:nvPicPr>
          <p:cNvPr id="1026" name="Picture 2" descr="Microsoft OneNote Logo PNG vector in SVG, PDF, AI, CDR format">
            <a:extLst>
              <a:ext uri="{FF2B5EF4-FFF2-40B4-BE49-F238E27FC236}">
                <a16:creationId xmlns:a16="http://schemas.microsoft.com/office/drawing/2014/main" id="{EBC64A6C-D980-29C0-13F1-5C32B25F5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211" y="1690688"/>
            <a:ext cx="1850603" cy="13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Почему не работает Дискорд мессенджер сегодня Февраль 2025">
            <a:extLst>
              <a:ext uri="{FF2B5EF4-FFF2-40B4-BE49-F238E27FC236}">
                <a16:creationId xmlns:a16="http://schemas.microsoft.com/office/drawing/2014/main" id="{BAFE8680-1A72-870A-DB4F-10D7FB064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839" y="3323058"/>
            <a:ext cx="1743228" cy="174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01600C12-51D3-10A5-0D5D-D7596B91A57C}"/>
              </a:ext>
            </a:extLst>
          </p:cNvPr>
          <p:cNvSpPr/>
          <p:nvPr/>
        </p:nvSpPr>
        <p:spPr>
          <a:xfrm>
            <a:off x="9272383" y="-339892"/>
            <a:ext cx="7359839" cy="753778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3" name="Picture 2" descr="Pixilart - Free Online Art Community and Pixel Art Tool">
            <a:extLst>
              <a:ext uri="{FF2B5EF4-FFF2-40B4-BE49-F238E27FC236}">
                <a16:creationId xmlns:a16="http://schemas.microsoft.com/office/drawing/2014/main" id="{95486F02-6438-900E-FD21-FDA78B4E1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524" y="4874946"/>
            <a:ext cx="3131539" cy="164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923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A8FFA3-025F-584D-731A-6414EFA46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Lessons</a:t>
            </a:r>
            <a:r>
              <a:rPr lang="de-CH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CH" b="1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Learned</a:t>
            </a:r>
            <a:endParaRPr lang="de-CH" b="1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AF95C3-AB86-5AA3-0AEB-96704DFB5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38BE80E9-0371-64FD-85FE-4961CAE3A937}"/>
              </a:ext>
            </a:extLst>
          </p:cNvPr>
          <p:cNvSpPr/>
          <p:nvPr/>
        </p:nvSpPr>
        <p:spPr>
          <a:xfrm>
            <a:off x="8577943" y="-51934"/>
            <a:ext cx="6999513" cy="696186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DAEC0A52-8810-F0E0-933A-BA87A959F0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724521"/>
              </p:ext>
            </p:extLst>
          </p:nvPr>
        </p:nvGraphicFramePr>
        <p:xfrm>
          <a:off x="838199" y="1825625"/>
          <a:ext cx="699951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5781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12318-6BF2-A283-28BA-0DA5C20ED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656A863-0E47-8FC5-27FE-EB99224FA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0505A25-B506-D46F-71B9-70B9401D1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A71E704-462B-8F57-57F5-63135438F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312"/>
            <a:ext cx="10070432" cy="2992414"/>
          </a:xfrm>
        </p:spPr>
        <p:txBody>
          <a:bodyPr>
            <a:normAutofit fontScale="90000"/>
          </a:bodyPr>
          <a:lstStyle/>
          <a:p>
            <a:pPr algn="ctr"/>
            <a:br>
              <a:rPr lang="de-CH"/>
            </a:br>
            <a:br>
              <a:rPr lang="de-CH"/>
            </a:br>
            <a:br>
              <a:rPr lang="de-CH"/>
            </a:br>
            <a:r>
              <a:rPr lang="de-CH" sz="6700">
                <a:solidFill>
                  <a:schemeClr val="bg1"/>
                </a:solidFill>
              </a:rPr>
              <a:t>Demo </a:t>
            </a:r>
            <a:br>
              <a:rPr lang="de-CH" sz="670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de-CH" sz="670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br>
              <a:rPr lang="de-CH" sz="4400"/>
            </a:br>
            <a:endParaRPr lang="de-CH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3498959-F592-CD0B-85C3-07BC3A413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947" y="4474343"/>
            <a:ext cx="9593179" cy="99601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de-CH" sz="20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</p:txBody>
      </p:sp>
      <p:sp>
        <p:nvSpPr>
          <p:cNvPr id="6" name="Rechteck: diagonal liegende Ecken abgerundet 5">
            <a:extLst>
              <a:ext uri="{FF2B5EF4-FFF2-40B4-BE49-F238E27FC236}">
                <a16:creationId xmlns:a16="http://schemas.microsoft.com/office/drawing/2014/main" id="{9C4D912D-482F-4568-F057-84212A020E19}"/>
              </a:ext>
            </a:extLst>
          </p:cNvPr>
          <p:cNvSpPr/>
          <p:nvPr/>
        </p:nvSpPr>
        <p:spPr>
          <a:xfrm>
            <a:off x="2946400" y="1536700"/>
            <a:ext cx="6299200" cy="3784600"/>
          </a:xfrm>
          <a:prstGeom prst="round2DiagRect">
            <a:avLst/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6000" b="1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4003264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</Words>
  <Application>Microsoft Office PowerPoint</Application>
  <PresentationFormat>Breitbild</PresentationFormat>
  <Paragraphs>54</Paragraphs>
  <Slides>9</Slides>
  <Notes>2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5" baseType="lpstr">
      <vt:lpstr>Aptos</vt:lpstr>
      <vt:lpstr>Aptos Display</vt:lpstr>
      <vt:lpstr>Arial</vt:lpstr>
      <vt:lpstr>Calibri Light</vt:lpstr>
      <vt:lpstr>Courier New</vt:lpstr>
      <vt:lpstr>Office</vt:lpstr>
      <vt:lpstr>Ein strategisches Rennspiel mit Farben</vt:lpstr>
      <vt:lpstr>PowerPoint-Präsentation</vt:lpstr>
      <vt:lpstr>Spielkonzept</vt:lpstr>
      <vt:lpstr>   Demo    </vt:lpstr>
      <vt:lpstr>Qualitätssicherung:</vt:lpstr>
      <vt:lpstr>Metrik Messungen:</vt:lpstr>
      <vt:lpstr>Technologien und Hilfsmittel</vt:lpstr>
      <vt:lpstr>Lessons Learned</vt:lpstr>
      <vt:lpstr>   Demo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Ana Svalina</dc:creator>
  <cp:lastModifiedBy>Ana Svalina</cp:lastModifiedBy>
  <cp:revision>7</cp:revision>
  <dcterms:created xsi:type="dcterms:W3CDTF">2025-02-28T12:21:23Z</dcterms:created>
  <dcterms:modified xsi:type="dcterms:W3CDTF">2025-05-14T12:12:07Z</dcterms:modified>
</cp:coreProperties>
</file>